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277" r:id="rId21"/>
    <p:sldId id="278" r:id="rId22"/>
    <p:sldId id="299" r:id="rId23"/>
    <p:sldId id="298" r:id="rId24"/>
    <p:sldId id="275" r:id="rId25"/>
    <p:sldId id="285" r:id="rId26"/>
    <p:sldId id="286" r:id="rId27"/>
    <p:sldId id="290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5204" autoAdjust="0"/>
  </p:normalViewPr>
  <p:slideViewPr>
    <p:cSldViewPr snapToGrid="0">
      <p:cViewPr>
        <p:scale>
          <a:sx n="40" d="100"/>
          <a:sy n="40" d="100"/>
        </p:scale>
        <p:origin x="2076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04/02/2015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32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98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7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04/02/2015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277834" y="2474483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149786" y="-363943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6938986" y="-821292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6970165" y="1364874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431670" y="2471155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601649" y="-708285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590120" y="-710034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149860" y="-26619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549847" y="2531160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298375" y="58010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291262" y="17643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655094" y="188419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461050" y="-831580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256202" y="2201844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561372" y="-1741619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373961" y="-1174531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608944" y="-979226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305940" y="2040905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428300" y="1406254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027577" y="1899939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367342" y="1744759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097175" y="-711129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099258" y="666500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030202" y="661737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079135" y="5667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078165" y="176182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287252" y="1354681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143977" y="1429418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315827" y="1140368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434533" y="1108255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357673" y="190530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396193" y="-769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284303" y="-839282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289141" y="-708653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561542" y="-88986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5969827" y="-829606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5967408" y="-708653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28301" y="-889863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445518" y="265783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321775" y="26332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199516" y="128107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957200" y="-11770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397484" y="-49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376536" y="-39553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222844" y="13447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5648450" y="-1222746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6040495" y="1417551"/>
              <a:ext cx="252000" cy="2226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749533" y="-1553459"/>
              <a:ext cx="252000" cy="1677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Rectangle 498"/>
            <p:cNvSpPr/>
            <p:nvPr/>
          </p:nvSpPr>
          <p:spPr>
            <a:xfrm rot="10800000">
              <a:off x="7033640" y="-840833"/>
              <a:ext cx="252000" cy="35021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13810" y="13357"/>
            <a:ext cx="16157743" cy="6280484"/>
            <a:chOff x="0" y="0"/>
            <a:chExt cx="16157743" cy="6280484"/>
          </a:xfrm>
        </p:grpSpPr>
        <p:grpSp>
          <p:nvGrpSpPr>
            <p:cNvPr id="112" name="Group 111"/>
            <p:cNvGrpSpPr/>
            <p:nvPr/>
          </p:nvGrpSpPr>
          <p:grpSpPr>
            <a:xfrm>
              <a:off x="326845" y="569820"/>
              <a:ext cx="9737167" cy="5366629"/>
              <a:chOff x="326845" y="-19727"/>
              <a:chExt cx="9737167" cy="5366629"/>
            </a:xfrm>
          </p:grpSpPr>
          <p:sp>
            <p:nvSpPr>
              <p:cNvPr id="4" name="Shape 52"/>
              <p:cNvSpPr txBox="1"/>
              <p:nvPr/>
            </p:nvSpPr>
            <p:spPr>
              <a:xfrm>
                <a:off x="326845" y="1031477"/>
                <a:ext cx="1440000" cy="1440000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PC </a:t>
                </a: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" name="Shape 59"/>
              <p:cNvSpPr txBox="1"/>
              <p:nvPr/>
            </p:nvSpPr>
            <p:spPr>
              <a:xfrm>
                <a:off x="3016776" y="1253058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RS232 Hub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Shape 59"/>
              <p:cNvSpPr txBox="1"/>
              <p:nvPr/>
            </p:nvSpPr>
            <p:spPr>
              <a:xfrm>
                <a:off x="3016776" y="2377963"/>
                <a:ext cx="1440000" cy="1429919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DAQ</a:t>
                </a: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V="1">
                <a:off x="1929046" y="1442583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Shape 59"/>
              <p:cNvSpPr txBox="1"/>
              <p:nvPr/>
            </p:nvSpPr>
            <p:spPr>
              <a:xfrm>
                <a:off x="3016776" y="1807584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AOTF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1929046" y="1987584"/>
                <a:ext cx="1080000" cy="403960"/>
                <a:chOff x="1891341" y="1470962"/>
                <a:chExt cx="1080000" cy="403960"/>
              </a:xfrm>
            </p:grpSpPr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1341" y="1470962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2159515" y="1536368"/>
                  <a:ext cx="6046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USB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5879424" y="2177338"/>
                <a:ext cx="1440000" cy="705231"/>
                <a:chOff x="5968172" y="1084061"/>
                <a:chExt cx="1440000" cy="705231"/>
              </a:xfrm>
            </p:grpSpPr>
            <p:sp>
              <p:nvSpPr>
                <p:cNvPr id="7" name="Shape 59"/>
                <p:cNvSpPr txBox="1"/>
                <p:nvPr/>
              </p:nvSpPr>
              <p:spPr>
                <a:xfrm>
                  <a:off x="5968172" y="1084061"/>
                  <a:ext cx="144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Galvo 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2" name="Shape 59"/>
                <p:cNvSpPr txBox="1"/>
                <p:nvPr/>
              </p:nvSpPr>
              <p:spPr>
                <a:xfrm>
                  <a:off x="5968172" y="1429292"/>
                  <a:ext cx="144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Galvo B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5879424" y="821986"/>
                <a:ext cx="1440000" cy="1238434"/>
                <a:chOff x="5971391" y="-319735"/>
                <a:chExt cx="1440000" cy="1238434"/>
              </a:xfrm>
            </p:grpSpPr>
            <p:sp>
              <p:nvSpPr>
                <p:cNvPr id="14" name="Shape 59"/>
                <p:cNvSpPr txBox="1"/>
                <p:nvPr/>
              </p:nvSpPr>
              <p:spPr>
                <a:xfrm>
                  <a:off x="5971391" y="173479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Shape 59"/>
                <p:cNvSpPr txBox="1"/>
                <p:nvPr/>
              </p:nvSpPr>
              <p:spPr>
                <a:xfrm>
                  <a:off x="5971391" y="422364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4" name="Shape 59"/>
                <p:cNvSpPr txBox="1"/>
                <p:nvPr/>
              </p:nvSpPr>
              <p:spPr>
                <a:xfrm>
                  <a:off x="5971391" y="666699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5" name="Shape 59"/>
                <p:cNvSpPr txBox="1"/>
                <p:nvPr/>
              </p:nvSpPr>
              <p:spPr>
                <a:xfrm>
                  <a:off x="5971391" y="-75406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6" name="Shape 59"/>
                <p:cNvSpPr txBox="1"/>
                <p:nvPr/>
              </p:nvSpPr>
              <p:spPr>
                <a:xfrm>
                  <a:off x="5971391" y="-319735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sp>
            <p:nvSpPr>
              <p:cNvPr id="37" name="Shape 59"/>
              <p:cNvSpPr txBox="1"/>
              <p:nvPr/>
            </p:nvSpPr>
            <p:spPr>
              <a:xfrm>
                <a:off x="5879424" y="2988532"/>
                <a:ext cx="144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Custom</a:t>
                </a:r>
                <a:b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</a:b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Eletronics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" name="Shape 59"/>
              <p:cNvSpPr txBox="1"/>
              <p:nvPr/>
            </p:nvSpPr>
            <p:spPr>
              <a:xfrm>
                <a:off x="7760556" y="2988532"/>
                <a:ext cx="90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it-IT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Pulse 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it-IT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Amp.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436131" y="3399705"/>
                <a:ext cx="1575944" cy="358813"/>
                <a:chOff x="4676657" y="2429856"/>
                <a:chExt cx="1575944" cy="358813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4905325" y="24298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>
                  <a:off x="4676657" y="2450115"/>
                  <a:ext cx="15759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BNC AO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&amp; DO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V="1">
                <a:off x="7386003" y="3398207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8734859" y="3398207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Shape 59"/>
              <p:cNvSpPr txBox="1"/>
              <p:nvPr/>
            </p:nvSpPr>
            <p:spPr>
              <a:xfrm>
                <a:off x="9164012" y="2988532"/>
                <a:ext cx="90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r>
                  <a:rPr lang="en-US" sz="1600" b="1" i="0" u="none" strike="noStrike" cap="none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 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Mod.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5" name="Shape 52"/>
              <p:cNvSpPr txBox="1"/>
              <p:nvPr/>
            </p:nvSpPr>
            <p:spPr>
              <a:xfrm>
                <a:off x="326845" y="3906902"/>
                <a:ext cx="1440000" cy="1440000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PC </a:t>
                </a: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2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6" name="Shape 59"/>
              <p:cNvSpPr txBox="1"/>
              <p:nvPr/>
            </p:nvSpPr>
            <p:spPr>
              <a:xfrm>
                <a:off x="3016776" y="4388052"/>
                <a:ext cx="144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727861" y="4643517"/>
                <a:ext cx="1289135" cy="394869"/>
                <a:chOff x="2067835" y="5409721"/>
                <a:chExt cx="1289135" cy="394869"/>
              </a:xfrm>
            </p:grpSpPr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2236668" y="5409721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/>
                <p:cNvSpPr txBox="1"/>
                <p:nvPr/>
              </p:nvSpPr>
              <p:spPr>
                <a:xfrm>
                  <a:off x="2067835" y="5466036"/>
                  <a:ext cx="12891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CameraLink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735316" y="3854695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/>
              <p:cNvGrpSpPr/>
              <p:nvPr/>
            </p:nvGrpSpPr>
            <p:grpSpPr>
              <a:xfrm>
                <a:off x="4615132" y="2302086"/>
                <a:ext cx="1173062" cy="718763"/>
                <a:chOff x="4615132" y="2305896"/>
                <a:chExt cx="1173062" cy="718763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4679966" y="2686105"/>
                  <a:ext cx="95878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BNC AO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5414635" y="2305896"/>
                  <a:ext cx="373559" cy="427334"/>
                  <a:chOff x="5414635" y="2305896"/>
                  <a:chExt cx="373559" cy="427334"/>
                </a:xfrm>
              </p:grpSpPr>
              <p:cxnSp>
                <p:nvCxnSpPr>
                  <p:cNvPr id="30" name="Straight Arrow Connector 29"/>
                  <p:cNvCxnSpPr/>
                  <p:nvPr/>
                </p:nvCxnSpPr>
                <p:spPr>
                  <a:xfrm flipV="1">
                    <a:off x="5428194" y="2344404"/>
                    <a:ext cx="36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V="1">
                    <a:off x="5428194" y="2694949"/>
                    <a:ext cx="36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5414635" y="2305896"/>
                    <a:ext cx="0" cy="427334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4615132" y="2527885"/>
                  <a:ext cx="780771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4614032" y="894779"/>
                <a:ext cx="1174772" cy="1080808"/>
                <a:chOff x="5093155" y="1429"/>
                <a:chExt cx="786279" cy="1080808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5519434" y="792901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V="1">
                  <a:off x="5519434" y="104467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5519434" y="1429"/>
                  <a:ext cx="625" cy="1080808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5093155" y="538122"/>
                  <a:ext cx="430168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5519434" y="54112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5519434" y="27918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5519434" y="289346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/>
              <p:cNvSpPr txBox="1"/>
              <p:nvPr/>
            </p:nvSpPr>
            <p:spPr>
              <a:xfrm>
                <a:off x="3877131" y="4006010"/>
                <a:ext cx="1475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Trigger pulses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998637" y="-19727"/>
                <a:ext cx="1462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  <a:endParaRPr lang="ga-IE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>
                <a:off x="3016776" y="0"/>
                <a:ext cx="4302647" cy="752792"/>
                <a:chOff x="3013980" y="1180487"/>
                <a:chExt cx="2853501" cy="752792"/>
              </a:xfrm>
            </p:grpSpPr>
            <p:sp>
              <p:nvSpPr>
                <p:cNvPr id="19" name="Shape 59"/>
                <p:cNvSpPr txBox="1"/>
                <p:nvPr/>
              </p:nvSpPr>
              <p:spPr>
                <a:xfrm>
                  <a:off x="3063156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X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" name="Shape 59"/>
                <p:cNvSpPr txBox="1"/>
                <p:nvPr/>
              </p:nvSpPr>
              <p:spPr>
                <a:xfrm>
                  <a:off x="3857072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Y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" name="Shape 59"/>
                <p:cNvSpPr txBox="1"/>
                <p:nvPr/>
              </p:nvSpPr>
              <p:spPr>
                <a:xfrm>
                  <a:off x="4650988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Z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" name="Shape 59"/>
                <p:cNvSpPr txBox="1"/>
                <p:nvPr/>
              </p:nvSpPr>
              <p:spPr>
                <a:xfrm>
                  <a:off x="5444902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l-GR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θ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3460114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4254030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5047946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/>
                <p:cNvSpPr/>
                <p:nvPr/>
              </p:nvSpPr>
              <p:spPr>
                <a:xfrm>
                  <a:off x="3013980" y="1180487"/>
                  <a:ext cx="2853501" cy="75279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1398046" y="2512819"/>
                <a:ext cx="1611002" cy="1010793"/>
                <a:chOff x="1922104" y="2239859"/>
                <a:chExt cx="1080000" cy="1010793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1922104" y="2845656"/>
                  <a:ext cx="1080000" cy="404996"/>
                  <a:chOff x="1922104" y="2178906"/>
                  <a:chExt cx="1080000" cy="404996"/>
                </a:xfrm>
              </p:grpSpPr>
              <p:cxnSp>
                <p:nvCxnSpPr>
                  <p:cNvPr id="12" name="Straight Arrow Connector 11"/>
                  <p:cNvCxnSpPr/>
                  <p:nvPr/>
                </p:nvCxnSpPr>
                <p:spPr>
                  <a:xfrm flipV="1">
                    <a:off x="1922104" y="2178906"/>
                    <a:ext cx="108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186706" y="2245348"/>
                    <a:ext cx="64632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</a:t>
                    </a:r>
                    <a:r>
                      <a:rPr lang="it-IT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.</a:t>
                    </a:r>
                    <a:r>
                      <a:rPr lang="ga-IE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BUS</a:t>
                    </a:r>
                    <a:endParaRPr lang="ga-IE" sz="1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04" name="Straight Connector 103"/>
                <p:cNvCxnSpPr/>
                <p:nvPr/>
              </p:nvCxnSpPr>
              <p:spPr>
                <a:xfrm rot="16200000" flipV="1">
                  <a:off x="1616580" y="2561214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/>
              <p:cNvGrpSpPr/>
              <p:nvPr/>
            </p:nvGrpSpPr>
            <p:grpSpPr>
              <a:xfrm>
                <a:off x="1357615" y="352382"/>
                <a:ext cx="1651431" cy="642710"/>
                <a:chOff x="1908912" y="352382"/>
                <a:chExt cx="1080000" cy="642710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2362225" y="418217"/>
                  <a:ext cx="439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USB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6" name="Group 105"/>
                <p:cNvGrpSpPr/>
                <p:nvPr/>
              </p:nvGrpSpPr>
              <p:grpSpPr>
                <a:xfrm>
                  <a:off x="1908912" y="352382"/>
                  <a:ext cx="1080000" cy="642710"/>
                  <a:chOff x="1922104" y="2826712"/>
                  <a:chExt cx="1080000" cy="642710"/>
                </a:xfrm>
              </p:grpSpPr>
              <p:cxnSp>
                <p:nvCxnSpPr>
                  <p:cNvPr id="109" name="Straight Arrow Connector 108"/>
                  <p:cNvCxnSpPr/>
                  <p:nvPr/>
                </p:nvCxnSpPr>
                <p:spPr>
                  <a:xfrm flipV="1">
                    <a:off x="1922104" y="2845656"/>
                    <a:ext cx="108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 rot="16200000" flipV="1">
                    <a:off x="1626178" y="3148067"/>
                    <a:ext cx="642710" cy="0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0" name="Group 69"/>
            <p:cNvGrpSpPr/>
            <p:nvPr/>
          </p:nvGrpSpPr>
          <p:grpSpPr>
            <a:xfrm>
              <a:off x="10578767" y="160232"/>
              <a:ext cx="5342094" cy="5960020"/>
              <a:chOff x="2122096" y="0"/>
              <a:chExt cx="5342094" cy="5960020"/>
            </a:xfrm>
          </p:grpSpPr>
          <p:sp>
            <p:nvSpPr>
              <p:cNvPr id="72" name="Shape 29"/>
              <p:cNvSpPr/>
              <p:nvPr/>
            </p:nvSpPr>
            <p:spPr>
              <a:xfrm>
                <a:off x="5548800" y="0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524" dirty="0"/>
                  <a:t>Tomo</a:t>
                </a: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727811" y="1080655"/>
                <a:ext cx="2736379" cy="613247"/>
                <a:chOff x="4900937" y="1080655"/>
                <a:chExt cx="2736379" cy="613247"/>
              </a:xfrm>
            </p:grpSpPr>
            <p:sp>
              <p:nvSpPr>
                <p:cNvPr id="113" name="Shape 29"/>
                <p:cNvSpPr/>
                <p:nvPr/>
              </p:nvSpPr>
              <p:spPr>
                <a:xfrm>
                  <a:off x="4900937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Stack</a:t>
                  </a:r>
                  <a:endParaRPr lang="it" sz="1524" dirty="0"/>
                </a:p>
              </p:txBody>
            </p:sp>
            <p:sp>
              <p:nvSpPr>
                <p:cNvPr id="114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Data Transfer</a:t>
                  </a:r>
                  <a:endParaRPr lang="it" sz="1524" dirty="0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3910445" y="2161310"/>
                <a:ext cx="2736379" cy="613247"/>
                <a:chOff x="4900937" y="1080655"/>
                <a:chExt cx="2736379" cy="613247"/>
              </a:xfrm>
            </p:grpSpPr>
            <p:sp>
              <p:nvSpPr>
                <p:cNvPr id="107" name="Shape 29"/>
                <p:cNvSpPr/>
                <p:nvPr/>
              </p:nvSpPr>
              <p:spPr>
                <a:xfrm>
                  <a:off x="4900937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Camera</a:t>
                  </a:r>
                  <a:endParaRPr lang="it" sz="1524" dirty="0"/>
                </a:p>
              </p:txBody>
            </p:sp>
            <p:sp>
              <p:nvSpPr>
                <p:cNvPr id="110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Motor Stages</a:t>
                  </a: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2987814" y="3241965"/>
                <a:ext cx="2936624" cy="613247"/>
                <a:chOff x="4700692" y="1080655"/>
                <a:chExt cx="2936624" cy="613247"/>
              </a:xfrm>
            </p:grpSpPr>
            <p:sp>
              <p:nvSpPr>
                <p:cNvPr id="102" name="Shape 29"/>
                <p:cNvSpPr/>
                <p:nvPr/>
              </p:nvSpPr>
              <p:spPr>
                <a:xfrm>
                  <a:off x="4700692" y="108065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Waveform</a:t>
                  </a:r>
                </a:p>
                <a:p>
                  <a:pPr algn="ctr"/>
                  <a:r>
                    <a:rPr lang="ga-IE" sz="1524" dirty="0" smtClean="0"/>
                    <a:t>Generator</a:t>
                  </a:r>
                  <a:endParaRPr lang="it" sz="1524" dirty="0"/>
                </a:p>
              </p:txBody>
            </p:sp>
            <p:sp>
              <p:nvSpPr>
                <p:cNvPr id="103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AOTF</a:t>
                  </a:r>
                </a:p>
                <a:p>
                  <a:pPr algn="ctr"/>
                  <a:r>
                    <a:rPr lang="ga-IE" sz="1524" dirty="0" smtClean="0"/>
                    <a:t>(Shutter)</a:t>
                  </a:r>
                </a:p>
              </p:txBody>
            </p:sp>
          </p:grpSp>
          <p:sp>
            <p:nvSpPr>
              <p:cNvPr id="83" name="Shape 29"/>
              <p:cNvSpPr/>
              <p:nvPr/>
            </p:nvSpPr>
            <p:spPr>
              <a:xfrm>
                <a:off x="2967225" y="4322620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DAQ</a:t>
                </a:r>
              </a:p>
              <a:p>
                <a:pPr algn="ctr"/>
                <a:r>
                  <a:rPr lang="ga-IE" sz="1524" dirty="0" smtClean="0"/>
                  <a:t>Board</a:t>
                </a: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2122096" y="5346773"/>
                <a:ext cx="2784335" cy="613247"/>
                <a:chOff x="1898072" y="5098475"/>
                <a:chExt cx="2784335" cy="613247"/>
              </a:xfrm>
            </p:grpSpPr>
            <p:sp>
              <p:nvSpPr>
                <p:cNvPr id="100" name="Shape 29"/>
                <p:cNvSpPr/>
                <p:nvPr/>
              </p:nvSpPr>
              <p:spPr>
                <a:xfrm>
                  <a:off x="1898072" y="509847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Laser</a:t>
                  </a:r>
                </a:p>
                <a:p>
                  <a:pPr algn="ctr"/>
                  <a:r>
                    <a:rPr lang="ga-IE" sz="1524" dirty="0" smtClean="0"/>
                    <a:t>Modulator</a:t>
                  </a:r>
                </a:p>
              </p:txBody>
            </p:sp>
            <p:sp>
              <p:nvSpPr>
                <p:cNvPr id="101" name="Shape 29"/>
                <p:cNvSpPr/>
                <p:nvPr/>
              </p:nvSpPr>
              <p:spPr>
                <a:xfrm>
                  <a:off x="3588328" y="509847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Galvo</a:t>
                  </a:r>
                </a:p>
                <a:p>
                  <a:pPr algn="ctr"/>
                  <a:r>
                    <a:rPr lang="ga-IE" sz="1524" dirty="0" smtClean="0"/>
                    <a:t>Scanners</a:t>
                  </a:r>
                </a:p>
              </p:txBody>
            </p:sp>
          </p:grpSp>
          <p:sp>
            <p:nvSpPr>
              <p:cNvPr id="85" name="Shape 29"/>
              <p:cNvSpPr/>
              <p:nvPr/>
            </p:nvSpPr>
            <p:spPr>
              <a:xfrm>
                <a:off x="6369790" y="5346772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Lasers</a:t>
                </a: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>
                <a:off x="3511344" y="385846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2700000">
                <a:off x="2813390" y="4898171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rot="2700000">
                <a:off x="3734975" y="276935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rot="2700000">
                <a:off x="4559526" y="1680218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2700000">
                <a:off x="5375778" y="58897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>
                <a:off x="6814705" y="588969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rot="18900000">
                <a:off x="5993716" y="1680219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8900000">
                <a:off x="5202813" y="2765112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18900000">
                <a:off x="4253399" y="4919264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/>
            <p:cNvSpPr/>
            <p:nvPr/>
          </p:nvSpPr>
          <p:spPr>
            <a:xfrm>
              <a:off x="0" y="0"/>
              <a:ext cx="10271118" cy="62804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415675" y="0"/>
              <a:ext cx="5742068" cy="62804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4845" y="7113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554403" y="65820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9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228938" cy="5562600"/>
              <a:chOff x="-4229099" y="0"/>
              <a:chExt cx="12228938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1658942" cy="5562600"/>
                <a:chOff x="288758" y="333948"/>
                <a:chExt cx="11304011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073252" y="1351130"/>
                  <a:ext cx="2986342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ysDash"/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593417" y="1392074"/>
                  <a:ext cx="8384" cy="957421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ysDash"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8966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fibre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9527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stream saving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0217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stream moving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Supercomputing 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Centre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Bologna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13708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Python script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Bent Arrow 8"/>
                <p:cNvSpPr/>
                <p:nvPr/>
              </p:nvSpPr>
              <p:spPr>
                <a:xfrm rot="5400000">
                  <a:off x="6495160" y="1185481"/>
                  <a:ext cx="546221" cy="1306664"/>
                </a:xfrm>
                <a:prstGeom prst="ben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Bent Arrow 31"/>
                <p:cNvSpPr/>
                <p:nvPr/>
              </p:nvSpPr>
              <p:spPr>
                <a:xfrm rot="5400000">
                  <a:off x="8999874" y="4293708"/>
                  <a:ext cx="370271" cy="772105"/>
                </a:xfrm>
                <a:prstGeom prst="ben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419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400554" cy="5562600"/>
              <a:chOff x="-4229099" y="0"/>
              <a:chExt cx="12400554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2400554" cy="5562600"/>
                <a:chOff x="288758" y="333948"/>
                <a:chExt cx="12023047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938402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fibres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68351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Raw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280327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conversion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Remote </a:t>
                  </a:r>
                  <a:r>
                    <a:rPr lang="it-IT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repository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CINECA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274074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Transfer to remote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repository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6" name="Connettore 4 15"/>
          <p:cNvCxnSpPr/>
          <p:nvPr/>
        </p:nvCxnSpPr>
        <p:spPr>
          <a:xfrm>
            <a:off x="1714501" y="1082996"/>
            <a:ext cx="1400113" cy="1033674"/>
          </a:xfrm>
          <a:prstGeom prst="bentConnector3">
            <a:avLst>
              <a:gd name="adj1" fmla="val 100414"/>
            </a:avLst>
          </a:prstGeom>
          <a:ln w="762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/>
          <p:nvPr/>
        </p:nvCxnSpPr>
        <p:spPr>
          <a:xfrm rot="10800000" flipV="1">
            <a:off x="3316683" y="1104886"/>
            <a:ext cx="1548799" cy="893094"/>
          </a:xfrm>
          <a:prstGeom prst="bentConnector3">
            <a:avLst>
              <a:gd name="adj1" fmla="val 97646"/>
            </a:avLst>
          </a:prstGeom>
          <a:ln w="762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1"/>
          <p:cNvCxnSpPr/>
          <p:nvPr/>
        </p:nvCxnSpPr>
        <p:spPr>
          <a:xfrm flipV="1">
            <a:off x="4556384" y="4576306"/>
            <a:ext cx="788272" cy="0"/>
          </a:xfrm>
          <a:prstGeom prst="straightConnector1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hardware ports names)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2" y="1341344"/>
            <a:ext cx="9807390" cy="551665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 management</a:t>
            </a:r>
            <a:endParaRPr lang="it-IT" dirty="0"/>
          </a:p>
        </p:txBody>
      </p:sp>
      <p:sp>
        <p:nvSpPr>
          <p:cNvPr id="6" name="TextBox 5"/>
          <p:cNvSpPr txBox="1"/>
          <p:nvPr/>
        </p:nvSpPr>
        <p:spPr>
          <a:xfrm>
            <a:off x="5267324" y="1436574"/>
            <a:ext cx="2305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51054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32.4TB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42386" y="565785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10.9TB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72373" y="1436574"/>
            <a:ext cx="4505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Python script from collaborators in Rome: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digitally </a:t>
            </a:r>
            <a:r>
              <a:rPr lang="en-GB" sz="2000" dirty="0" err="1" smtClean="0"/>
              <a:t>downsample</a:t>
            </a:r>
            <a:r>
              <a:rPr lang="en-GB" sz="2000" dirty="0" smtClean="0"/>
              <a:t> our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transfer from SSD to 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Convert from .</a:t>
            </a:r>
            <a:r>
              <a:rPr lang="en-GB" sz="2000" dirty="0" err="1" smtClean="0"/>
              <a:t>xcd</a:t>
            </a:r>
            <a:r>
              <a:rPr lang="en-GB" sz="2000" dirty="0" smtClean="0"/>
              <a:t> to .</a:t>
            </a:r>
            <a:r>
              <a:rPr lang="en-GB" sz="2000" dirty="0" err="1" smtClean="0"/>
              <a:t>tif</a:t>
            </a:r>
            <a:r>
              <a:rPr lang="en-GB" sz="20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ym typeface="Wingdings" panose="05000000000000000000" pitchFamily="2" charset="2"/>
              </a:rPr>
              <a:t> decrease of size by factor 10</a:t>
            </a:r>
            <a:endParaRPr lang="en-GB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05649" y="1646972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2627" y="2126188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5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3322388" y="221812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Camera</a:t>
            </a:r>
          </a:p>
        </p:txBody>
      </p:sp>
      <p:sp>
        <p:nvSpPr>
          <p:cNvPr id="24" name="Shape 24"/>
          <p:cNvSpPr/>
          <p:nvPr/>
        </p:nvSpPr>
        <p:spPr>
          <a:xfrm>
            <a:off x="2199798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SPIM imaging</a:t>
            </a:r>
          </a:p>
        </p:txBody>
      </p:sp>
      <p:sp>
        <p:nvSpPr>
          <p:cNvPr id="25" name="Shape 25"/>
          <p:cNvSpPr/>
          <p:nvPr/>
        </p:nvSpPr>
        <p:spPr>
          <a:xfrm>
            <a:off x="4444977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26" name="Shape 26"/>
          <p:cNvSpPr/>
          <p:nvPr/>
        </p:nvSpPr>
        <p:spPr>
          <a:xfrm>
            <a:off x="2199798" y="4179551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DAQmx</a:t>
            </a:r>
          </a:p>
        </p:txBody>
      </p:sp>
      <p:sp>
        <p:nvSpPr>
          <p:cNvPr id="27" name="Shape 27"/>
          <p:cNvSpPr/>
          <p:nvPr/>
        </p:nvSpPr>
        <p:spPr>
          <a:xfrm>
            <a:off x="556756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PI stages</a:t>
            </a:r>
          </a:p>
        </p:txBody>
      </p:sp>
      <p:sp>
        <p:nvSpPr>
          <p:cNvPr id="28" name="Shape 28"/>
          <p:cNvSpPr/>
          <p:nvPr/>
        </p:nvSpPr>
        <p:spPr>
          <a:xfrm>
            <a:off x="4965217" y="124375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Stack</a:t>
            </a:r>
          </a:p>
        </p:txBody>
      </p:sp>
      <p:sp>
        <p:nvSpPr>
          <p:cNvPr id="29" name="Shape 29"/>
          <p:cNvSpPr/>
          <p:nvPr/>
        </p:nvSpPr>
        <p:spPr>
          <a:xfrm>
            <a:off x="4965222" y="35081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Tomo</a:t>
            </a:r>
          </a:p>
        </p:txBody>
      </p:sp>
      <p:sp>
        <p:nvSpPr>
          <p:cNvPr id="30" name="Shape 30"/>
          <p:cNvSpPr/>
          <p:nvPr/>
        </p:nvSpPr>
        <p:spPr>
          <a:xfrm>
            <a:off x="7812745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1" name="Shape 31"/>
          <p:cNvSpPr/>
          <p:nvPr/>
        </p:nvSpPr>
        <p:spPr>
          <a:xfrm>
            <a:off x="1114513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Pockels cell</a:t>
            </a:r>
          </a:p>
        </p:txBody>
      </p:sp>
      <p:sp>
        <p:nvSpPr>
          <p:cNvPr id="32" name="Shape 32"/>
          <p:cNvSpPr/>
          <p:nvPr/>
        </p:nvSpPr>
        <p:spPr>
          <a:xfrm>
            <a:off x="332238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Camera</a:t>
            </a:r>
          </a:p>
        </p:txBody>
      </p:sp>
      <p:sp>
        <p:nvSpPr>
          <p:cNvPr id="33" name="Shape 33"/>
          <p:cNvSpPr/>
          <p:nvPr/>
        </p:nvSpPr>
        <p:spPr>
          <a:xfrm>
            <a:off x="7812745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4" name="Shape 34"/>
          <p:cNvSpPr/>
          <p:nvPr/>
        </p:nvSpPr>
        <p:spPr>
          <a:xfrm>
            <a:off x="556756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stages</a:t>
            </a:r>
          </a:p>
        </p:txBody>
      </p:sp>
      <p:sp>
        <p:nvSpPr>
          <p:cNvPr id="35" name="Shape 35"/>
          <p:cNvSpPr/>
          <p:nvPr/>
        </p:nvSpPr>
        <p:spPr>
          <a:xfrm>
            <a:off x="219979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Galvos</a:t>
            </a:r>
          </a:p>
        </p:txBody>
      </p:sp>
      <p:sp>
        <p:nvSpPr>
          <p:cNvPr id="36" name="Shape 36"/>
          <p:cNvSpPr/>
          <p:nvPr/>
        </p:nvSpPr>
        <p:spPr>
          <a:xfrm>
            <a:off x="669015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sp>
        <p:nvSpPr>
          <p:cNvPr id="37" name="Shape 37"/>
          <p:cNvSpPr/>
          <p:nvPr/>
        </p:nvSpPr>
        <p:spPr>
          <a:xfrm>
            <a:off x="4444977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38" name="Shape 38"/>
          <p:cNvSpPr/>
          <p:nvPr/>
        </p:nvSpPr>
        <p:spPr>
          <a:xfrm>
            <a:off x="669015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cxnSp>
        <p:nvCxnSpPr>
          <p:cNvPr id="39" name="Shape 39"/>
          <p:cNvCxnSpPr>
            <a:stCxn id="23" idx="2"/>
            <a:endCxn id="24" idx="0"/>
          </p:cNvCxnSpPr>
          <p:nvPr/>
        </p:nvCxnSpPr>
        <p:spPr>
          <a:xfrm flipH="1">
            <a:off x="2646771" y="2831369"/>
            <a:ext cx="1122533" cy="369510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" name="Shape 40"/>
          <p:cNvCxnSpPr>
            <a:stCxn id="23" idx="2"/>
          </p:cNvCxnSpPr>
          <p:nvPr/>
        </p:nvCxnSpPr>
        <p:spPr>
          <a:xfrm>
            <a:off x="3769305" y="2831370"/>
            <a:ext cx="1141679" cy="369795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hape 41"/>
          <p:cNvCxnSpPr>
            <a:stCxn id="28" idx="2"/>
            <a:endCxn id="23" idx="0"/>
          </p:cNvCxnSpPr>
          <p:nvPr/>
        </p:nvCxnSpPr>
        <p:spPr>
          <a:xfrm flipH="1">
            <a:off x="3769200" y="1856999"/>
            <a:ext cx="1642934" cy="361222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" name="Shape 42"/>
          <p:cNvCxnSpPr>
            <a:stCxn id="24" idx="2"/>
            <a:endCxn id="26" idx="0"/>
          </p:cNvCxnSpPr>
          <p:nvPr/>
        </p:nvCxnSpPr>
        <p:spPr>
          <a:xfrm>
            <a:off x="2646715" y="3814200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" name="Shape 43"/>
          <p:cNvCxnSpPr>
            <a:stCxn id="28" idx="2"/>
            <a:endCxn id="27" idx="0"/>
          </p:cNvCxnSpPr>
          <p:nvPr/>
        </p:nvCxnSpPr>
        <p:spPr>
          <a:xfrm>
            <a:off x="5412134" y="1856999"/>
            <a:ext cx="602419" cy="1344011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" name="Shape 44"/>
          <p:cNvCxnSpPr>
            <a:stCxn id="26" idx="2"/>
            <a:endCxn id="35" idx="0"/>
          </p:cNvCxnSpPr>
          <p:nvPr/>
        </p:nvCxnSpPr>
        <p:spPr>
          <a:xfrm>
            <a:off x="2646715" y="4792798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" name="Shape 45"/>
          <p:cNvCxnSpPr>
            <a:stCxn id="26" idx="2"/>
            <a:endCxn id="31" idx="0"/>
          </p:cNvCxnSpPr>
          <p:nvPr/>
        </p:nvCxnSpPr>
        <p:spPr>
          <a:xfrm flipH="1">
            <a:off x="1561333" y="4792798"/>
            <a:ext cx="1085382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46"/>
          <p:cNvCxnSpPr>
            <a:stCxn id="23" idx="2"/>
            <a:endCxn id="32" idx="0"/>
          </p:cNvCxnSpPr>
          <p:nvPr/>
        </p:nvCxnSpPr>
        <p:spPr>
          <a:xfrm>
            <a:off x="3769304" y="2831369"/>
            <a:ext cx="0" cy="2326799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hape 47"/>
          <p:cNvCxnSpPr>
            <a:stCxn id="25" idx="2"/>
            <a:endCxn id="37" idx="0"/>
          </p:cNvCxnSpPr>
          <p:nvPr/>
        </p:nvCxnSpPr>
        <p:spPr>
          <a:xfrm>
            <a:off x="4891894" y="3814200"/>
            <a:ext cx="0" cy="1344011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" name="Shape 48"/>
          <p:cNvCxnSpPr/>
          <p:nvPr/>
        </p:nvCxnSpPr>
        <p:spPr>
          <a:xfrm>
            <a:off x="6014483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" name="Shape 49"/>
          <p:cNvCxnSpPr/>
          <p:nvPr/>
        </p:nvCxnSpPr>
        <p:spPr>
          <a:xfrm>
            <a:off x="713707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" name="Shape 50"/>
          <p:cNvCxnSpPr/>
          <p:nvPr/>
        </p:nvCxnSpPr>
        <p:spPr>
          <a:xfrm>
            <a:off x="825966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" name="Shape 51"/>
          <p:cNvCxnSpPr>
            <a:endCxn id="28" idx="0"/>
          </p:cNvCxnSpPr>
          <p:nvPr/>
        </p:nvCxnSpPr>
        <p:spPr>
          <a:xfrm>
            <a:off x="5412134" y="963976"/>
            <a:ext cx="0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" name="Shape 52"/>
          <p:cNvSpPr txBox="1"/>
          <p:nvPr/>
        </p:nvSpPr>
        <p:spPr>
          <a:xfrm rot="-757146">
            <a:off x="3852390" y="1450977"/>
            <a:ext cx="1326520" cy="359447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aquire image sweep:</a:t>
            </a:r>
          </a:p>
          <a:p>
            <a:r>
              <a:rPr lang="it" sz="762" b="1"/>
              <a:t># of frames</a:t>
            </a:r>
          </a:p>
          <a:p>
            <a:r>
              <a:rPr lang="it" sz="762" b="1"/>
              <a:t>file name</a:t>
            </a:r>
          </a:p>
        </p:txBody>
      </p:sp>
      <p:sp>
        <p:nvSpPr>
          <p:cNvPr id="53" name="Shape 53"/>
          <p:cNvSpPr txBox="1"/>
          <p:nvPr/>
        </p:nvSpPr>
        <p:spPr>
          <a:xfrm rot="-1834250">
            <a:off x="5645251" y="2092527"/>
            <a:ext cx="543620" cy="595376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move:</a:t>
            </a:r>
          </a:p>
          <a:p>
            <a:r>
              <a:rPr lang="it" sz="762" b="1"/>
              <a:t>speed</a:t>
            </a:r>
          </a:p>
          <a:p>
            <a:r>
              <a:rPr lang="it" sz="762" b="1"/>
              <a:t>step</a:t>
            </a:r>
          </a:p>
        </p:txBody>
      </p:sp>
      <p:sp>
        <p:nvSpPr>
          <p:cNvPr id="54" name="Shape 54"/>
          <p:cNvSpPr txBox="1"/>
          <p:nvPr/>
        </p:nvSpPr>
        <p:spPr>
          <a:xfrm rot="5400000">
            <a:off x="3455943" y="3816200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cameralink</a:t>
            </a:r>
          </a:p>
        </p:txBody>
      </p:sp>
      <p:sp>
        <p:nvSpPr>
          <p:cNvPr id="55" name="Shape 55"/>
          <p:cNvSpPr txBox="1"/>
          <p:nvPr/>
        </p:nvSpPr>
        <p:spPr>
          <a:xfrm rot="5398772">
            <a:off x="4569205" y="4511661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serial</a:t>
            </a:r>
          </a:p>
        </p:txBody>
      </p:sp>
      <p:sp>
        <p:nvSpPr>
          <p:cNvPr id="56" name="Shape 56"/>
          <p:cNvSpPr txBox="1"/>
          <p:nvPr/>
        </p:nvSpPr>
        <p:spPr>
          <a:xfrm rot="5398772">
            <a:off x="6813570" y="4474107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953" dirty="0"/>
              <a:t>serial</a:t>
            </a:r>
          </a:p>
        </p:txBody>
      </p:sp>
      <p:sp>
        <p:nvSpPr>
          <p:cNvPr id="57" name="Shape 57"/>
          <p:cNvSpPr txBox="1"/>
          <p:nvPr/>
        </p:nvSpPr>
        <p:spPr>
          <a:xfrm rot="5398772">
            <a:off x="5701274" y="4549175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 dirty="0"/>
              <a:t>USB</a:t>
            </a:r>
          </a:p>
        </p:txBody>
      </p:sp>
      <p:sp>
        <p:nvSpPr>
          <p:cNvPr id="58" name="Shape 58"/>
          <p:cNvSpPr/>
          <p:nvPr/>
        </p:nvSpPr>
        <p:spPr>
          <a:xfrm>
            <a:off x="6268053" y="1243728"/>
            <a:ext cx="893910" cy="61327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Data transfer</a:t>
            </a:r>
          </a:p>
        </p:txBody>
      </p:sp>
      <p:cxnSp>
        <p:nvCxnSpPr>
          <p:cNvPr id="59" name="Shape 59"/>
          <p:cNvCxnSpPr>
            <a:stCxn id="29" idx="2"/>
            <a:endCxn id="58" idx="0"/>
          </p:cNvCxnSpPr>
          <p:nvPr/>
        </p:nvCxnSpPr>
        <p:spPr>
          <a:xfrm>
            <a:off x="5412139" y="964059"/>
            <a:ext cx="1302859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035992620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4895</TotalTime>
  <Words>844</Words>
  <Application>Microsoft Office PowerPoint</Application>
  <PresentationFormat>Widescreen</PresentationFormat>
  <Paragraphs>444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189</cp:revision>
  <dcterms:created xsi:type="dcterms:W3CDTF">2013-11-04T09:16:53Z</dcterms:created>
  <dcterms:modified xsi:type="dcterms:W3CDTF">2015-02-04T15:53:15Z</dcterms:modified>
</cp:coreProperties>
</file>